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2"/>
  </p:notesMasterIdLst>
  <p:handoutMasterIdLst>
    <p:handoutMasterId r:id="rId13"/>
  </p:handoutMasterIdLst>
  <p:sldIdLst>
    <p:sldId id="256" r:id="rId2"/>
    <p:sldId id="257" r:id="rId3"/>
    <p:sldId id="261" r:id="rId4"/>
    <p:sldId id="260" r:id="rId5"/>
    <p:sldId id="262" r:id="rId6"/>
    <p:sldId id="263" r:id="rId7"/>
    <p:sldId id="267" r:id="rId8"/>
    <p:sldId id="268" r:id="rId9"/>
    <p:sldId id="265" r:id="rId10"/>
    <p:sldId id="266"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5pPr>
    <a:lvl6pPr marL="22860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6pPr>
    <a:lvl7pPr marL="27432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7pPr>
    <a:lvl8pPr marL="32004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8pPr>
    <a:lvl9pPr marL="36576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1536">
          <p15:clr>
            <a:srgbClr val="A4A3A4"/>
          </p15:clr>
        </p15:guide>
        <p15:guide id="2" pos="9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 Herzog"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27" autoAdjust="0"/>
  </p:normalViewPr>
  <p:slideViewPr>
    <p:cSldViewPr>
      <p:cViewPr varScale="1">
        <p:scale>
          <a:sx n="69" d="100"/>
          <a:sy n="69" d="100"/>
        </p:scale>
        <p:origin x="1416" y="72"/>
      </p:cViewPr>
      <p:guideLst>
        <p:guide orient="horz" pos="1536"/>
        <p:guide pos="96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15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a:p>
        </p:txBody>
      </p:sp>
      <p:sp>
        <p:nvSpPr>
          <p:cNvPr id="15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9735BAD3-15A2-4555-9DC4-1C0DA09FCA79}"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1741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785ED594-18E4-48D0-9530-8E2423871A2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6635" name="Picture 11" descr="scifair_fron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6626" name="Rectangle 2"/>
          <p:cNvSpPr>
            <a:spLocks noGrp="1" noChangeArrowheads="1"/>
          </p:cNvSpPr>
          <p:nvPr>
            <p:ph type="ctrTitle"/>
          </p:nvPr>
        </p:nvSpPr>
        <p:spPr>
          <a:xfrm>
            <a:off x="1905000" y="685800"/>
            <a:ext cx="6477000" cy="1752600"/>
          </a:xfrm>
        </p:spPr>
        <p:txBody>
          <a:bodyPr/>
          <a:lstStyle>
            <a:lvl1pPr algn="r">
              <a:defRPr sz="4400"/>
            </a:lvl1pPr>
          </a:lstStyle>
          <a:p>
            <a:pPr lvl="0"/>
            <a:r>
              <a:rPr lang="en-US" altLang="en-US" noProof="0" smtClean="0"/>
              <a:t>Click to edit Master title style</a:t>
            </a:r>
          </a:p>
        </p:txBody>
      </p:sp>
      <p:sp>
        <p:nvSpPr>
          <p:cNvPr id="26627" name="Rectangle 3"/>
          <p:cNvSpPr>
            <a:spLocks noGrp="1" noChangeArrowheads="1"/>
          </p:cNvSpPr>
          <p:nvPr>
            <p:ph type="subTitle" idx="1"/>
          </p:nvPr>
        </p:nvSpPr>
        <p:spPr>
          <a:xfrm>
            <a:off x="1676400" y="2133600"/>
            <a:ext cx="6477000" cy="1981200"/>
          </a:xfrm>
        </p:spPr>
        <p:txBody>
          <a:bodyPr/>
          <a:lstStyle>
            <a:lvl1pPr marL="0" indent="0" algn="r">
              <a:buFont typeface="Wingdings" panose="05000000000000000000" pitchFamily="2" charset="2"/>
              <a:buNone/>
              <a:defRPr sz="1400" i="1"/>
            </a:lvl1pPr>
          </a:lstStyle>
          <a:p>
            <a:pPr lvl="0"/>
            <a:r>
              <a:rPr lang="en-US" altLang="en-US" noProof="0" smtClean="0"/>
              <a:t>Click to edit Master subtitle style</a:t>
            </a:r>
          </a:p>
        </p:txBody>
      </p:sp>
      <p:sp>
        <p:nvSpPr>
          <p:cNvPr id="26628" name="Rectangle 4"/>
          <p:cNvSpPr>
            <a:spLocks noGrp="1" noChangeArrowheads="1"/>
          </p:cNvSpPr>
          <p:nvPr>
            <p:ph type="dt" sz="half" idx="2"/>
          </p:nvPr>
        </p:nvSpPr>
        <p:spPr>
          <a:xfrm>
            <a:off x="7086600" y="6248400"/>
            <a:ext cx="1524000" cy="457200"/>
          </a:xfrm>
        </p:spPr>
        <p:txBody>
          <a:bodyPr/>
          <a:lstStyle>
            <a:lvl1pPr>
              <a:defRPr/>
            </a:lvl1pPr>
          </a:lstStyle>
          <a:p>
            <a:endParaRPr lang="en-US" altLang="en-US"/>
          </a:p>
        </p:txBody>
      </p:sp>
      <p:sp>
        <p:nvSpPr>
          <p:cNvPr id="26629" name="Rectangle 5"/>
          <p:cNvSpPr>
            <a:spLocks noGrp="1" noChangeArrowheads="1"/>
          </p:cNvSpPr>
          <p:nvPr>
            <p:ph type="ftr" sz="quarter" idx="3"/>
          </p:nvPr>
        </p:nvSpPr>
        <p:spPr>
          <a:xfrm>
            <a:off x="3810000" y="6248400"/>
            <a:ext cx="2895600" cy="457200"/>
          </a:xfrm>
        </p:spPr>
        <p:txBody>
          <a:bodyPr/>
          <a:lstStyle>
            <a:lvl1pPr>
              <a:defRPr/>
            </a:lvl1pPr>
          </a:lstStyle>
          <a:p>
            <a:endParaRPr lang="en-US" altLang="en-US"/>
          </a:p>
        </p:txBody>
      </p:sp>
      <p:sp>
        <p:nvSpPr>
          <p:cNvPr id="26630" name="Rectangle 6"/>
          <p:cNvSpPr>
            <a:spLocks noGrp="1" noChangeArrowheads="1"/>
          </p:cNvSpPr>
          <p:nvPr>
            <p:ph type="sldNum" sz="quarter" idx="4"/>
          </p:nvPr>
        </p:nvSpPr>
        <p:spPr>
          <a:xfrm>
            <a:off x="2209800" y="6248400"/>
            <a:ext cx="1219200" cy="457200"/>
          </a:xfrm>
        </p:spPr>
        <p:txBody>
          <a:bodyPr/>
          <a:lstStyle>
            <a:lvl1pPr>
              <a:defRPr/>
            </a:lvl1pPr>
          </a:lstStyle>
          <a:p>
            <a:fld id="{909188B6-4728-45DD-8733-045561EC3507}"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F49974E-9914-43D9-9DB7-FB8BB59FC4E3}" type="slidenum">
              <a:rPr lang="en-US" altLang="en-US"/>
              <a:pPr/>
              <a:t>‹#›</a:t>
            </a:fld>
            <a:endParaRPr lang="en-US" altLang="en-US"/>
          </a:p>
        </p:txBody>
      </p:sp>
    </p:spTree>
    <p:extLst>
      <p:ext uri="{BB962C8B-B14F-4D97-AF65-F5344CB8AC3E}">
        <p14:creationId xmlns:p14="http://schemas.microsoft.com/office/powerpoint/2010/main" val="2962878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38200"/>
            <a:ext cx="22860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838200"/>
            <a:ext cx="6705600" cy="51816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30EADF4-4052-48B0-886A-BAA17A28CEE8}" type="slidenum">
              <a:rPr lang="en-US" altLang="en-US"/>
              <a:pPr/>
              <a:t>‹#›</a:t>
            </a:fld>
            <a:endParaRPr lang="en-US" altLang="en-US"/>
          </a:p>
        </p:txBody>
      </p:sp>
    </p:spTree>
    <p:extLst>
      <p:ext uri="{BB962C8B-B14F-4D97-AF65-F5344CB8AC3E}">
        <p14:creationId xmlns:p14="http://schemas.microsoft.com/office/powerpoint/2010/main" val="67806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08579B1-E3F3-4F11-BFC1-2A1EE2D845A9}" type="slidenum">
              <a:rPr lang="en-US" altLang="en-US"/>
              <a:pPr/>
              <a:t>‹#›</a:t>
            </a:fld>
            <a:endParaRPr lang="en-US" altLang="en-US"/>
          </a:p>
        </p:txBody>
      </p:sp>
    </p:spTree>
    <p:extLst>
      <p:ext uri="{BB962C8B-B14F-4D97-AF65-F5344CB8AC3E}">
        <p14:creationId xmlns:p14="http://schemas.microsoft.com/office/powerpoint/2010/main" val="3747639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536F1A2-2217-4A1C-B25E-CF9D82D1E041}" type="slidenum">
              <a:rPr lang="en-US" altLang="en-US"/>
              <a:pPr/>
              <a:t>‹#›</a:t>
            </a:fld>
            <a:endParaRPr lang="en-US" altLang="en-US"/>
          </a:p>
        </p:txBody>
      </p:sp>
    </p:spTree>
    <p:extLst>
      <p:ext uri="{BB962C8B-B14F-4D97-AF65-F5344CB8AC3E}">
        <p14:creationId xmlns:p14="http://schemas.microsoft.com/office/powerpoint/2010/main" val="3396794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667000"/>
            <a:ext cx="4419600" cy="3352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2667000"/>
            <a:ext cx="4419600" cy="3352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C71A26E-4AEA-4DC0-B56A-18963B9DB52A}" type="slidenum">
              <a:rPr lang="en-US" altLang="en-US"/>
              <a:pPr/>
              <a:t>‹#›</a:t>
            </a:fld>
            <a:endParaRPr lang="en-US" altLang="en-US"/>
          </a:p>
        </p:txBody>
      </p:sp>
    </p:spTree>
    <p:extLst>
      <p:ext uri="{BB962C8B-B14F-4D97-AF65-F5344CB8AC3E}">
        <p14:creationId xmlns:p14="http://schemas.microsoft.com/office/powerpoint/2010/main" val="417408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632C2CA-52C9-4150-B71F-CC7D5867D769}" type="slidenum">
              <a:rPr lang="en-US" altLang="en-US"/>
              <a:pPr/>
              <a:t>‹#›</a:t>
            </a:fld>
            <a:endParaRPr lang="en-US" altLang="en-US"/>
          </a:p>
        </p:txBody>
      </p:sp>
    </p:spTree>
    <p:extLst>
      <p:ext uri="{BB962C8B-B14F-4D97-AF65-F5344CB8AC3E}">
        <p14:creationId xmlns:p14="http://schemas.microsoft.com/office/powerpoint/2010/main" val="280569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3CEDBD77-530F-48C3-BBD1-BC16E4091CB5}" type="slidenum">
              <a:rPr lang="en-US" altLang="en-US"/>
              <a:pPr/>
              <a:t>‹#›</a:t>
            </a:fld>
            <a:endParaRPr lang="en-US" altLang="en-US"/>
          </a:p>
        </p:txBody>
      </p:sp>
    </p:spTree>
    <p:extLst>
      <p:ext uri="{BB962C8B-B14F-4D97-AF65-F5344CB8AC3E}">
        <p14:creationId xmlns:p14="http://schemas.microsoft.com/office/powerpoint/2010/main" val="2595997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7919BB4-C56A-4BA4-8616-EEFAA3C19EA6}" type="slidenum">
              <a:rPr lang="en-US" altLang="en-US"/>
              <a:pPr/>
              <a:t>‹#›</a:t>
            </a:fld>
            <a:endParaRPr lang="en-US" altLang="en-US"/>
          </a:p>
        </p:txBody>
      </p:sp>
    </p:spTree>
    <p:extLst>
      <p:ext uri="{BB962C8B-B14F-4D97-AF65-F5344CB8AC3E}">
        <p14:creationId xmlns:p14="http://schemas.microsoft.com/office/powerpoint/2010/main" val="3372407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1D9B75B-72B7-42E8-9394-01CC6E708F07}" type="slidenum">
              <a:rPr lang="en-US" altLang="en-US"/>
              <a:pPr/>
              <a:t>‹#›</a:t>
            </a:fld>
            <a:endParaRPr lang="en-US" altLang="en-US"/>
          </a:p>
        </p:txBody>
      </p:sp>
    </p:spTree>
    <p:extLst>
      <p:ext uri="{BB962C8B-B14F-4D97-AF65-F5344CB8AC3E}">
        <p14:creationId xmlns:p14="http://schemas.microsoft.com/office/powerpoint/2010/main" val="397851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0E2B9EA-3335-4D3B-BB94-0FBD193404ED}" type="slidenum">
              <a:rPr lang="en-US" altLang="en-US"/>
              <a:pPr/>
              <a:t>‹#›</a:t>
            </a:fld>
            <a:endParaRPr lang="en-US" altLang="en-US"/>
          </a:p>
        </p:txBody>
      </p:sp>
    </p:spTree>
    <p:extLst>
      <p:ext uri="{BB962C8B-B14F-4D97-AF65-F5344CB8AC3E}">
        <p14:creationId xmlns:p14="http://schemas.microsoft.com/office/powerpoint/2010/main" val="248607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5613" name="Picture 13" descr="scifair_INSIDE"/>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5602" name="Rectangle 2"/>
          <p:cNvSpPr>
            <a:spLocks noGrp="1" noChangeArrowheads="1"/>
          </p:cNvSpPr>
          <p:nvPr>
            <p:ph type="title"/>
          </p:nvPr>
        </p:nvSpPr>
        <p:spPr bwMode="auto">
          <a:xfrm>
            <a:off x="0" y="8382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5603" name="Rectangle 3"/>
          <p:cNvSpPr>
            <a:spLocks noGrp="1" noChangeArrowheads="1"/>
          </p:cNvSpPr>
          <p:nvPr>
            <p:ph type="body" idx="1"/>
          </p:nvPr>
        </p:nvSpPr>
        <p:spPr bwMode="auto">
          <a:xfrm>
            <a:off x="0" y="2667000"/>
            <a:ext cx="89916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5604"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endParaRPr lang="en-US" altLang="en-US"/>
          </a:p>
        </p:txBody>
      </p:sp>
      <p:sp>
        <p:nvSpPr>
          <p:cNvPr id="25605"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25606"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fld id="{6157968A-5909-4817-89A9-CC9E2ECB0FF1}" type="slidenum">
              <a:rPr lang="en-US" altLang="en-US"/>
              <a:pPr/>
              <a:t>‹#›</a:t>
            </a:fld>
            <a:endParaRPr lang="en-US" altLang="en-US"/>
          </a:p>
        </p:txBody>
      </p:sp>
      <p:sp>
        <p:nvSpPr>
          <p:cNvPr id="25615" name="Rectangle 15"/>
          <p:cNvSpPr>
            <a:spLocks noChangeArrowheads="1"/>
          </p:cNvSpPr>
          <p:nvPr userDrawn="1"/>
        </p:nvSpPr>
        <p:spPr bwMode="auto">
          <a:xfrm>
            <a:off x="1114425" y="1609725"/>
            <a:ext cx="6934200" cy="19050"/>
          </a:xfrm>
          <a:prstGeom prst="rect">
            <a:avLst/>
          </a:prstGeom>
          <a:solidFill>
            <a:srgbClr val="80808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iming>
    <p:tnLst>
      <p:par>
        <p:cTn id="1" dur="indefinite" restart="never" nodeType="tmRoot"/>
      </p:par>
    </p:tnLst>
  </p:timing>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Verdana" panose="020B0604030504040204" pitchFamily="34" charset="0"/>
        </a:defRPr>
      </a:lvl2pPr>
      <a:lvl3pPr algn="ctr" rtl="0" eaLnBrk="1" fontAlgn="base" hangingPunct="1">
        <a:spcBef>
          <a:spcPct val="0"/>
        </a:spcBef>
        <a:spcAft>
          <a:spcPct val="0"/>
        </a:spcAft>
        <a:defRPr sz="3600">
          <a:solidFill>
            <a:schemeClr val="tx2"/>
          </a:solidFill>
          <a:latin typeface="Verdana" panose="020B0604030504040204" pitchFamily="34" charset="0"/>
        </a:defRPr>
      </a:lvl3pPr>
      <a:lvl4pPr algn="ctr" rtl="0" eaLnBrk="1" fontAlgn="base" hangingPunct="1">
        <a:spcBef>
          <a:spcPct val="0"/>
        </a:spcBef>
        <a:spcAft>
          <a:spcPct val="0"/>
        </a:spcAft>
        <a:defRPr sz="3600">
          <a:solidFill>
            <a:schemeClr val="tx2"/>
          </a:solidFill>
          <a:latin typeface="Verdana" panose="020B0604030504040204" pitchFamily="34" charset="0"/>
        </a:defRPr>
      </a:lvl4pPr>
      <a:lvl5pPr algn="ctr" rtl="0" eaLnBrk="1" fontAlgn="base" hangingPunct="1">
        <a:spcBef>
          <a:spcPct val="0"/>
        </a:spcBef>
        <a:spcAft>
          <a:spcPct val="0"/>
        </a:spcAft>
        <a:defRPr sz="3600">
          <a:solidFill>
            <a:schemeClr val="tx2"/>
          </a:solidFill>
          <a:latin typeface="Verdana" panose="020B0604030504040204" pitchFamily="34" charset="0"/>
        </a:defRPr>
      </a:lvl5pPr>
      <a:lvl6pPr marL="457200" algn="ctr" rtl="0" eaLnBrk="1" fontAlgn="base" hangingPunct="1">
        <a:spcBef>
          <a:spcPct val="0"/>
        </a:spcBef>
        <a:spcAft>
          <a:spcPct val="0"/>
        </a:spcAft>
        <a:defRPr sz="3600">
          <a:solidFill>
            <a:schemeClr val="tx2"/>
          </a:solidFill>
          <a:latin typeface="Verdana" panose="020B0604030504040204" pitchFamily="34" charset="0"/>
        </a:defRPr>
      </a:lvl6pPr>
      <a:lvl7pPr marL="914400" algn="ctr" rtl="0" eaLnBrk="1" fontAlgn="base" hangingPunct="1">
        <a:spcBef>
          <a:spcPct val="0"/>
        </a:spcBef>
        <a:spcAft>
          <a:spcPct val="0"/>
        </a:spcAft>
        <a:defRPr sz="3600">
          <a:solidFill>
            <a:schemeClr val="tx2"/>
          </a:solidFill>
          <a:latin typeface="Verdana" panose="020B0604030504040204" pitchFamily="34" charset="0"/>
        </a:defRPr>
      </a:lvl7pPr>
      <a:lvl8pPr marL="1371600" algn="ctr" rtl="0" eaLnBrk="1" fontAlgn="base" hangingPunct="1">
        <a:spcBef>
          <a:spcPct val="0"/>
        </a:spcBef>
        <a:spcAft>
          <a:spcPct val="0"/>
        </a:spcAft>
        <a:defRPr sz="3600">
          <a:solidFill>
            <a:schemeClr val="tx2"/>
          </a:solidFill>
          <a:latin typeface="Verdana" panose="020B0604030504040204" pitchFamily="34" charset="0"/>
        </a:defRPr>
      </a:lvl8pPr>
      <a:lvl9pPr marL="1828800" algn="ctr" rtl="0" eaLnBrk="1" fontAlgn="base" hangingPunct="1">
        <a:spcBef>
          <a:spcPct val="0"/>
        </a:spcBef>
        <a:spcAft>
          <a:spcPct val="0"/>
        </a:spcAft>
        <a:defRPr sz="3600">
          <a:solidFill>
            <a:schemeClr val="tx2"/>
          </a:solidFill>
          <a:latin typeface="Verdana" panose="020B0604030504040204" pitchFamily="34" charset="0"/>
        </a:defRPr>
      </a:lvl9pPr>
    </p:titleStyle>
    <p:bodyStyle>
      <a:lvl1pPr marL="342900" indent="-342900" algn="ctr" rtl="0" eaLnBrk="1" fontAlgn="base" hangingPunct="1">
        <a:spcBef>
          <a:spcPct val="20000"/>
        </a:spcBef>
        <a:spcAft>
          <a:spcPct val="0"/>
        </a:spcAft>
        <a:buClr>
          <a:srgbClr val="5F5F5F"/>
        </a:buClr>
        <a:buFont typeface="Wingdings" panose="05000000000000000000" pitchFamily="2" charset="2"/>
        <a:buChar char="§"/>
        <a:defRPr kern="1200">
          <a:solidFill>
            <a:schemeClr val="tx2"/>
          </a:solidFill>
          <a:latin typeface="+mn-lt"/>
          <a:ea typeface="+mn-ea"/>
          <a:cs typeface="+mn-cs"/>
        </a:defRPr>
      </a:lvl1pPr>
      <a:lvl2pPr marL="742950" indent="-285750" algn="ctr" rtl="0" eaLnBrk="1" fontAlgn="base" hangingPunct="1">
        <a:spcBef>
          <a:spcPct val="20000"/>
        </a:spcBef>
        <a:spcAft>
          <a:spcPct val="0"/>
        </a:spcAft>
        <a:buClr>
          <a:srgbClr val="5F5F5F"/>
        </a:buClr>
        <a:buFont typeface="Wingdings" panose="05000000000000000000" pitchFamily="2" charset="2"/>
        <a:buChar char="§"/>
        <a:defRPr sz="1700" kern="1200">
          <a:solidFill>
            <a:schemeClr val="tx2"/>
          </a:solidFill>
          <a:latin typeface="+mn-lt"/>
          <a:ea typeface="+mn-ea"/>
          <a:cs typeface="+mn-cs"/>
        </a:defRPr>
      </a:lvl2pPr>
      <a:lvl3pPr marL="1143000" indent="-228600" algn="ctr" rtl="0" eaLnBrk="1" fontAlgn="base" hangingPunct="1">
        <a:spcBef>
          <a:spcPct val="20000"/>
        </a:spcBef>
        <a:spcAft>
          <a:spcPct val="0"/>
        </a:spcAft>
        <a:buClr>
          <a:srgbClr val="5F5F5F"/>
        </a:buClr>
        <a:buFont typeface="Wingdings" panose="05000000000000000000" pitchFamily="2" charset="2"/>
        <a:buChar char="§"/>
        <a:defRPr sz="1600" kern="1200">
          <a:solidFill>
            <a:schemeClr val="tx2"/>
          </a:solidFill>
          <a:latin typeface="+mn-lt"/>
          <a:ea typeface="+mn-ea"/>
          <a:cs typeface="+mn-cs"/>
        </a:defRPr>
      </a:lvl3pPr>
      <a:lvl4pPr marL="1600200" indent="-228600" algn="ctr" rtl="0" eaLnBrk="1" fontAlgn="base" hangingPunct="1">
        <a:spcBef>
          <a:spcPct val="20000"/>
        </a:spcBef>
        <a:spcAft>
          <a:spcPct val="0"/>
        </a:spcAft>
        <a:buClr>
          <a:srgbClr val="5F5F5F"/>
        </a:buClr>
        <a:buFont typeface="Wingdings" panose="05000000000000000000" pitchFamily="2" charset="2"/>
        <a:buChar char="§"/>
        <a:defRPr sz="1500" kern="1200">
          <a:solidFill>
            <a:schemeClr val="tx2"/>
          </a:solidFill>
          <a:latin typeface="+mn-lt"/>
          <a:ea typeface="+mn-ea"/>
          <a:cs typeface="+mn-cs"/>
        </a:defRPr>
      </a:lvl4pPr>
      <a:lvl5pPr marL="2057400" indent="-228600" algn="ctr" rtl="0" eaLnBrk="1" fontAlgn="base" hangingPunct="1">
        <a:spcBef>
          <a:spcPct val="20000"/>
        </a:spcBef>
        <a:spcAft>
          <a:spcPct val="0"/>
        </a:spcAft>
        <a:buClr>
          <a:srgbClr val="5F5F5F"/>
        </a:buClr>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0" y="838200"/>
            <a:ext cx="7924800" cy="1752600"/>
          </a:xfrm>
        </p:spPr>
        <p:txBody>
          <a:bodyPr/>
          <a:lstStyle/>
          <a:p>
            <a:r>
              <a:rPr lang="en-US" altLang="en-US" sz="3500"/>
              <a:t>Science Fair Project</a:t>
            </a:r>
          </a:p>
        </p:txBody>
      </p:sp>
      <p:sp>
        <p:nvSpPr>
          <p:cNvPr id="4101" name="Rectangle 5"/>
          <p:cNvSpPr>
            <a:spLocks noGrp="1" noChangeArrowheads="1"/>
          </p:cNvSpPr>
          <p:nvPr>
            <p:ph type="subTitle" idx="1"/>
          </p:nvPr>
        </p:nvSpPr>
        <p:spPr>
          <a:xfrm>
            <a:off x="1447800" y="2209800"/>
            <a:ext cx="6477000" cy="1981200"/>
          </a:xfrm>
        </p:spPr>
        <p:txBody>
          <a:bodyPr/>
          <a:lstStyle/>
          <a:p>
            <a:r>
              <a:rPr lang="en-US" altLang="en-US" sz="1500" dirty="0"/>
              <a:t>Type your project title here</a:t>
            </a:r>
          </a:p>
          <a:p>
            <a:r>
              <a:rPr lang="en-US" altLang="en-US" sz="1500" dirty="0"/>
              <a:t>Your </a:t>
            </a:r>
            <a:r>
              <a:rPr lang="en-US" altLang="en-US" sz="1500" dirty="0" smtClean="0"/>
              <a:t>name</a:t>
            </a:r>
          </a:p>
          <a:p>
            <a:r>
              <a:rPr lang="en-US" altLang="en-US" sz="1500" dirty="0" smtClean="0"/>
              <a:t>Your School</a:t>
            </a:r>
            <a:endParaRPr lang="en-US" altLang="en-US" sz="1500"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876300"/>
            <a:ext cx="9144000" cy="914400"/>
          </a:xfrm>
        </p:spPr>
        <p:txBody>
          <a:bodyPr/>
          <a:lstStyle/>
          <a:p>
            <a:r>
              <a:rPr lang="en-US" altLang="en-US"/>
              <a:t>Conclusion</a:t>
            </a:r>
          </a:p>
        </p:txBody>
      </p:sp>
      <p:sp>
        <p:nvSpPr>
          <p:cNvPr id="22531" name="Rectangle 3"/>
          <p:cNvSpPr>
            <a:spLocks noGrp="1" noChangeArrowheads="1"/>
          </p:cNvSpPr>
          <p:nvPr>
            <p:ph type="body" idx="1"/>
          </p:nvPr>
        </p:nvSpPr>
        <p:spPr>
          <a:xfrm>
            <a:off x="1066800" y="2343150"/>
            <a:ext cx="7010400" cy="4114800"/>
          </a:xfrm>
        </p:spPr>
        <p:txBody>
          <a:bodyPr/>
          <a:lstStyle/>
          <a:p>
            <a:pPr marL="114300" lvl="1" indent="0">
              <a:buFont typeface="Wingdings" panose="05000000000000000000" pitchFamily="2" charset="2"/>
              <a:buNone/>
            </a:pPr>
            <a:r>
              <a:rPr lang="en-US" altLang="en-US" sz="1900" dirty="0"/>
              <a:t>Type a brief summary here of what you discovered based on the results of your experiments. You need to indicate whether or not the data supports the hypothesis and explain why or why not</a:t>
            </a:r>
            <a:r>
              <a:rPr lang="en-US" altLang="en-US" sz="1900" dirty="0" smtClean="0"/>
              <a:t>.</a:t>
            </a:r>
          </a:p>
          <a:p>
            <a:pPr marL="114300" lvl="1" indent="0">
              <a:buFont typeface="Wingdings" panose="05000000000000000000" pitchFamily="2" charset="2"/>
              <a:buNone/>
            </a:pPr>
            <a:r>
              <a:rPr lang="en-US" altLang="en-US" sz="1900" dirty="0" smtClean="0"/>
              <a:t>Also include any improvements </a:t>
            </a:r>
            <a:r>
              <a:rPr lang="en-US" altLang="en-US" sz="1900" smtClean="0"/>
              <a:t>that should be made </a:t>
            </a:r>
            <a:endParaRPr lang="en-US" altLang="en-US" sz="1900"/>
          </a:p>
        </p:txBody>
      </p:sp>
    </p:spTree>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a:xfrm>
            <a:off x="0" y="663575"/>
            <a:ext cx="9144000" cy="1298575"/>
          </a:xfrm>
        </p:spPr>
        <p:txBody>
          <a:bodyPr/>
          <a:lstStyle/>
          <a:p>
            <a:r>
              <a:rPr lang="en-US" altLang="en-US"/>
              <a:t>Statement of the Problem </a:t>
            </a:r>
          </a:p>
        </p:txBody>
      </p:sp>
      <p:sp>
        <p:nvSpPr>
          <p:cNvPr id="5125" name="Rectangle 5"/>
          <p:cNvSpPr>
            <a:spLocks noGrp="1" noChangeArrowheads="1"/>
          </p:cNvSpPr>
          <p:nvPr>
            <p:ph type="body" idx="1"/>
          </p:nvPr>
        </p:nvSpPr>
        <p:spPr>
          <a:xfrm>
            <a:off x="0" y="2362200"/>
            <a:ext cx="9144000" cy="3657600"/>
          </a:xfrm>
        </p:spPr>
        <p:txBody>
          <a:bodyPr/>
          <a:lstStyle/>
          <a:p>
            <a:pPr>
              <a:buFont typeface="Wingdings" panose="05000000000000000000" pitchFamily="2" charset="2"/>
              <a:buNone/>
            </a:pPr>
            <a:r>
              <a:rPr lang="en-US" altLang="en-US" dirty="0"/>
              <a:t>Type your question here.</a:t>
            </a:r>
            <a:br>
              <a:rPr lang="en-US" altLang="en-US" dirty="0"/>
            </a:br>
            <a:r>
              <a:rPr lang="en-US" altLang="en-US" dirty="0"/>
              <a:t>(This is the question that your </a:t>
            </a:r>
            <a:r>
              <a:rPr lang="en-US" altLang="en-US" dirty="0">
                <a:effectLst>
                  <a:outerShdw blurRad="38100" dist="38100" dir="2700000" algn="tl">
                    <a:srgbClr val="C0C0C0"/>
                  </a:outerShdw>
                </a:effectLst>
              </a:rPr>
              <a:t>experiment</a:t>
            </a:r>
            <a:r>
              <a:rPr lang="en-US" altLang="en-US" dirty="0"/>
              <a:t> </a:t>
            </a:r>
            <a:r>
              <a:rPr lang="en-US" altLang="en-US" dirty="0" smtClean="0"/>
              <a:t>answers or the problem that your invention tries to answer.)</a:t>
            </a:r>
            <a:endParaRPr lang="en-US" altLang="en-US" dirty="0"/>
          </a:p>
        </p:txBody>
      </p:sp>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304800" y="819150"/>
            <a:ext cx="8458200" cy="990600"/>
          </a:xfrm>
        </p:spPr>
        <p:txBody>
          <a:bodyPr/>
          <a:lstStyle/>
          <a:p>
            <a:r>
              <a:rPr lang="en-US" altLang="en-US"/>
              <a:t>Variables</a:t>
            </a:r>
          </a:p>
        </p:txBody>
      </p:sp>
      <p:sp>
        <p:nvSpPr>
          <p:cNvPr id="9221" name="Rectangle 5"/>
          <p:cNvSpPr>
            <a:spLocks noGrp="1" noChangeArrowheads="1"/>
          </p:cNvSpPr>
          <p:nvPr>
            <p:ph type="body" idx="1"/>
          </p:nvPr>
        </p:nvSpPr>
        <p:spPr>
          <a:xfrm>
            <a:off x="1600200" y="2362200"/>
            <a:ext cx="6096000" cy="4267200"/>
          </a:xfrm>
        </p:spPr>
        <p:txBody>
          <a:bodyPr/>
          <a:lstStyle/>
          <a:p>
            <a:pPr algn="l"/>
            <a:r>
              <a:rPr lang="en-US" altLang="en-US"/>
              <a:t>Controlled variables:  These are the things that are kept the same throughout your experiments.</a:t>
            </a:r>
          </a:p>
          <a:p>
            <a:pPr algn="l"/>
            <a:endParaRPr lang="en-US" altLang="en-US" sz="800"/>
          </a:p>
          <a:p>
            <a:pPr algn="l"/>
            <a:r>
              <a:rPr lang="en-US" altLang="en-US"/>
              <a:t>Independent variable:  The </a:t>
            </a:r>
            <a:r>
              <a:rPr lang="en-US" altLang="en-US" u="sng"/>
              <a:t>one</a:t>
            </a:r>
            <a:r>
              <a:rPr lang="en-US" altLang="en-US"/>
              <a:t> variable that you purposely change and test.</a:t>
            </a:r>
          </a:p>
          <a:p>
            <a:pPr algn="l"/>
            <a:endParaRPr lang="en-US" altLang="en-US" sz="800"/>
          </a:p>
          <a:p>
            <a:pPr algn="l"/>
            <a:r>
              <a:rPr lang="en-US" altLang="en-US"/>
              <a:t>Dependent variable:  The measure of change observed because of the independent variable.  It is important to decide how you are going to measure the change.</a:t>
            </a:r>
          </a:p>
        </p:txBody>
      </p:sp>
    </p:spTree>
  </p:cSld>
  <p:clrMapOvr>
    <a:masterClrMapping/>
  </p:clrMapOvr>
  <p:transition>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r>
              <a:rPr lang="en-US" altLang="en-US"/>
              <a:t>Hypothesis</a:t>
            </a:r>
          </a:p>
        </p:txBody>
      </p:sp>
      <p:sp>
        <p:nvSpPr>
          <p:cNvPr id="8197" name="Rectangle 5"/>
          <p:cNvSpPr>
            <a:spLocks noGrp="1" noChangeArrowheads="1"/>
          </p:cNvSpPr>
          <p:nvPr>
            <p:ph type="body" idx="1"/>
          </p:nvPr>
        </p:nvSpPr>
        <p:spPr>
          <a:xfrm>
            <a:off x="1066800" y="2362200"/>
            <a:ext cx="7010400" cy="3352800"/>
          </a:xfrm>
        </p:spPr>
        <p:txBody>
          <a:bodyPr/>
          <a:lstStyle/>
          <a:p>
            <a:pPr marL="68263" indent="-3175">
              <a:buFont typeface="Wingdings" panose="05000000000000000000" pitchFamily="2" charset="2"/>
              <a:buNone/>
            </a:pPr>
            <a:r>
              <a:rPr lang="en-US" altLang="en-US"/>
              <a:t>Based on the research you have done, you will be writing an answer or solution – your best educated guess – to your question.  Make sure you write down your hypothesis before you begin your experiment.</a:t>
            </a:r>
          </a:p>
        </p:txBody>
      </p:sp>
    </p:spTree>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a:xfrm>
            <a:off x="0" y="876300"/>
            <a:ext cx="9144000" cy="914400"/>
          </a:xfrm>
        </p:spPr>
        <p:txBody>
          <a:bodyPr/>
          <a:lstStyle/>
          <a:p>
            <a:r>
              <a:rPr lang="en-US" altLang="en-US"/>
              <a:t>Materials</a:t>
            </a:r>
          </a:p>
        </p:txBody>
      </p:sp>
      <p:sp>
        <p:nvSpPr>
          <p:cNvPr id="10245" name="Rectangle 5"/>
          <p:cNvSpPr>
            <a:spLocks noGrp="1" noChangeArrowheads="1"/>
          </p:cNvSpPr>
          <p:nvPr>
            <p:ph type="body" idx="1"/>
          </p:nvPr>
        </p:nvSpPr>
        <p:spPr>
          <a:xfrm>
            <a:off x="1371600" y="2362200"/>
            <a:ext cx="6477000" cy="3352800"/>
          </a:xfrm>
        </p:spPr>
        <p:txBody>
          <a:bodyPr/>
          <a:lstStyle/>
          <a:p>
            <a:pPr algn="l"/>
            <a:r>
              <a:rPr lang="en-US" altLang="en-US"/>
              <a:t>Type a detailed list of the items you needed to complete your experiments.</a:t>
            </a:r>
          </a:p>
          <a:p>
            <a:pPr algn="l"/>
            <a:r>
              <a:rPr lang="en-US" altLang="en-US"/>
              <a:t>Be specific about the amounts used.</a:t>
            </a:r>
          </a:p>
        </p:txBody>
      </p:sp>
    </p:spTree>
  </p:cSld>
  <p:clrMapOvr>
    <a:masterClrMapping/>
  </p:clrMapOvr>
  <p:transition>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381000" y="790575"/>
            <a:ext cx="8382000" cy="1066800"/>
          </a:xfrm>
        </p:spPr>
        <p:txBody>
          <a:bodyPr/>
          <a:lstStyle/>
          <a:p>
            <a:r>
              <a:rPr lang="en-US" altLang="en-US"/>
              <a:t>Procedure</a:t>
            </a:r>
          </a:p>
        </p:txBody>
      </p:sp>
      <p:sp>
        <p:nvSpPr>
          <p:cNvPr id="11269" name="Rectangle 5"/>
          <p:cNvSpPr>
            <a:spLocks noGrp="1" noChangeArrowheads="1"/>
          </p:cNvSpPr>
          <p:nvPr>
            <p:ph type="body" idx="1"/>
          </p:nvPr>
        </p:nvSpPr>
        <p:spPr>
          <a:xfrm>
            <a:off x="1371600" y="2362200"/>
            <a:ext cx="6096000" cy="3352800"/>
          </a:xfrm>
        </p:spPr>
        <p:txBody>
          <a:bodyPr/>
          <a:lstStyle/>
          <a:p>
            <a:pPr algn="l"/>
            <a:r>
              <a:rPr lang="en-US" altLang="en-US" dirty="0"/>
              <a:t>List all of the steps used in completing your experiment.</a:t>
            </a:r>
          </a:p>
          <a:p>
            <a:pPr algn="l"/>
            <a:r>
              <a:rPr lang="en-US" altLang="en-US" dirty="0"/>
              <a:t>Remember to number your steps.</a:t>
            </a:r>
          </a:p>
          <a:p>
            <a:pPr algn="l"/>
            <a:r>
              <a:rPr lang="en-US" altLang="en-US" dirty="0"/>
              <a:t>Add photos of your </a:t>
            </a:r>
            <a:r>
              <a:rPr lang="en-US" altLang="en-US" dirty="0" smtClean="0"/>
              <a:t>experiments in following empty slides.</a:t>
            </a:r>
            <a:endParaRPr lang="en-US" altLang="en-US" dirty="0"/>
          </a:p>
        </p:txBody>
      </p:sp>
    </p:spTree>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35005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54280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2625" y="819150"/>
            <a:ext cx="8080375" cy="990600"/>
          </a:xfrm>
        </p:spPr>
        <p:txBody>
          <a:bodyPr/>
          <a:lstStyle/>
          <a:p>
            <a:r>
              <a:rPr lang="en-US" altLang="en-US"/>
              <a:t>Data/Observations</a:t>
            </a:r>
          </a:p>
        </p:txBody>
      </p:sp>
      <p:sp>
        <p:nvSpPr>
          <p:cNvPr id="21507" name="Rectangle 3"/>
          <p:cNvSpPr>
            <a:spLocks noGrp="1" noChangeArrowheads="1"/>
          </p:cNvSpPr>
          <p:nvPr>
            <p:ph type="body" idx="1"/>
          </p:nvPr>
        </p:nvSpPr>
        <p:spPr>
          <a:xfrm>
            <a:off x="1371600" y="2362200"/>
            <a:ext cx="6477000" cy="3352800"/>
          </a:xfrm>
        </p:spPr>
        <p:txBody>
          <a:bodyPr/>
          <a:lstStyle/>
          <a:p>
            <a:pPr algn="l"/>
            <a:r>
              <a:rPr lang="en-US" altLang="en-US"/>
              <a:t>It is easier to understand the data if it is put into a table or graph. Create a graph in Microsoft Excel and import it here.</a:t>
            </a:r>
          </a:p>
          <a:p>
            <a:pPr algn="l"/>
            <a:r>
              <a:rPr lang="en-US" altLang="en-US"/>
              <a:t>Make sure all data is clearly labeled.</a:t>
            </a:r>
          </a:p>
        </p:txBody>
      </p:sp>
    </p:spTree>
  </p:cSld>
  <p:clrMapOvr>
    <a:masterClrMapping/>
  </p:clrMapOvr>
  <p:transition>
    <p:checker/>
  </p:transition>
  <p:timing>
    <p:tnLst>
      <p:par>
        <p:cTn id="1" dur="indefinite" restart="never" nodeType="tmRoot"/>
      </p:par>
    </p:tnLst>
  </p:timing>
</p:sld>
</file>

<file path=ppt/theme/theme1.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Verdan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tf01018373</Template>
  <TotalTime>3</TotalTime>
  <Words>251</Words>
  <Application>Microsoft Office PowerPoint</Application>
  <PresentationFormat>On-screen Show (4:3)</PresentationFormat>
  <Paragraphs>27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Times New Roman</vt:lpstr>
      <vt:lpstr>Verdana</vt:lpstr>
      <vt:lpstr>Wingdings</vt:lpstr>
      <vt:lpstr>Echo</vt:lpstr>
      <vt:lpstr>Science Fair Project</vt:lpstr>
      <vt:lpstr>Statement of the Problem </vt:lpstr>
      <vt:lpstr>Variables</vt:lpstr>
      <vt:lpstr>Hypothesis</vt:lpstr>
      <vt:lpstr>Materials</vt:lpstr>
      <vt:lpstr>Procedure</vt:lpstr>
      <vt:lpstr>PowerPoint Presentation</vt:lpstr>
      <vt:lpstr>PowerPoint Presentation</vt:lpstr>
      <vt:lpstr>Data/Observations</vt:lpstr>
      <vt:lpstr>Conclusion</vt:lpstr>
    </vt:vector>
  </TitlesOfParts>
  <Manager/>
  <Company>Aiken County Public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Fair Project</dc:title>
  <dc:subject/>
  <dc:creator>Tasha Chancey</dc:creator>
  <cp:keywords/>
  <dc:description/>
  <cp:lastModifiedBy>Chancey, Celia</cp:lastModifiedBy>
  <cp:revision>1</cp:revision>
  <cp:lastPrinted>1601-01-01T00:00:00Z</cp:lastPrinted>
  <dcterms:created xsi:type="dcterms:W3CDTF">2018-01-31T14:16:32Z</dcterms:created>
  <dcterms:modified xsi:type="dcterms:W3CDTF">2019-12-17T17:32:49Z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TC010183731033</vt:lpwstr>
  </property>
</Properties>
</file>